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285" r:id="rId36"/>
    <p:sldId id="286" r:id="rId37"/>
    <p:sldId id="290" r:id="rId38"/>
    <p:sldId id="292" r:id="rId39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/>
    <p:restoredTop sz="61844" autoAdjust="0"/>
  </p:normalViewPr>
  <p:slideViewPr>
    <p:cSldViewPr snapToGrid="0">
      <p:cViewPr>
        <p:scale>
          <a:sx n="132" d="100"/>
          <a:sy n="132" d="100"/>
        </p:scale>
        <p:origin x="-544" y="-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</a:t>
            </a:r>
            <a:r>
              <a:rPr lang="de-DE" dirty="0" smtClean="0"/>
              <a:t>3. </a:t>
            </a:r>
            <a:r>
              <a:rPr lang="de-DE" dirty="0"/>
              <a:t>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a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 smtClean="0">
                <a:latin typeface="Arial"/>
              </a:rPr>
              <a:t>Army</a:t>
            </a:r>
            <a:r>
              <a:rPr lang="de-DE" sz="2000" b="0" strike="noStrike" spc="-1" dirty="0" smtClean="0">
                <a:latin typeface="Arial"/>
              </a:rPr>
              <a:t> Manager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Waiting </a:t>
            </a:r>
            <a:r>
              <a:rPr lang="de-DE" sz="2000" b="0" strike="noStrike" spc="-1" dirty="0" err="1" smtClean="0">
                <a:latin typeface="Arial"/>
              </a:rPr>
              <a:t>Room</a:t>
            </a:r>
            <a:endParaRPr lang="de-DE" sz="2000" b="0" strike="noStrike" spc="-1" dirty="0" smtClean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 smtClean="0">
                <a:latin typeface="Arial"/>
              </a:rPr>
              <a:t>Ingame</a:t>
            </a:r>
            <a:r>
              <a:rPr lang="de-DE" sz="2000" b="0" strike="noStrike" spc="-1" dirty="0" smtClean="0">
                <a:latin typeface="Arial"/>
              </a:rPr>
              <a:t> (Initial)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a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a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a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@Jan</a:t>
            </a:r>
            <a:r>
              <a:rPr lang="de-DE" baseline="0" dirty="0" smtClean="0"/>
              <a:t> Folie möglicherweise duplizieren und relevante Parts im </a:t>
            </a:r>
            <a:r>
              <a:rPr lang="de-DE" baseline="0" dirty="0" err="1" smtClean="0"/>
              <a:t>Burndown</a:t>
            </a:r>
            <a:r>
              <a:rPr lang="de-DE" baseline="0" dirty="0" smtClean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@Jan</a:t>
            </a:r>
            <a:r>
              <a:rPr lang="de-DE" baseline="0" dirty="0" smtClean="0"/>
              <a:t> Folie möglicherweise duplizieren und relevante Parts im </a:t>
            </a:r>
            <a:r>
              <a:rPr lang="de-DE" baseline="0" dirty="0" err="1" smtClean="0"/>
              <a:t>Burndown</a:t>
            </a:r>
            <a:r>
              <a:rPr lang="de-DE" baseline="0" dirty="0" smtClean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@Jan</a:t>
            </a:r>
            <a:r>
              <a:rPr lang="de-DE" baseline="0" dirty="0" smtClean="0"/>
              <a:t> Folie möglicherweise duplizieren und relevante Parts im </a:t>
            </a:r>
            <a:r>
              <a:rPr lang="de-DE" baseline="0" dirty="0" err="1" smtClean="0"/>
              <a:t>Burndown</a:t>
            </a:r>
            <a:r>
              <a:rPr lang="de-DE" baseline="0" dirty="0" smtClean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@Jan</a:t>
            </a:r>
            <a:r>
              <a:rPr lang="de-DE" baseline="0" dirty="0" smtClean="0"/>
              <a:t> Folie möglicherweise duplizieren und relevante Parts im </a:t>
            </a:r>
            <a:r>
              <a:rPr lang="de-DE" baseline="0" dirty="0" err="1" smtClean="0"/>
              <a:t>Burndown</a:t>
            </a:r>
            <a:r>
              <a:rPr lang="de-DE" baseline="0" dirty="0" smtClean="0"/>
              <a:t> markieren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Beispiel zum Release 2: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 smtClean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Spielkarte: </a:t>
            </a:r>
            <a:r>
              <a:rPr lang="de-DE" sz="1200" b="0" strike="noStrike" spc="-1" dirty="0" err="1" smtClean="0">
                <a:solidFill>
                  <a:srgbClr val="FFFFFF"/>
                </a:solidFill>
                <a:latin typeface="Roboto Light"/>
                <a:ea typeface="Roboto Light"/>
              </a:rPr>
              <a:t>JavaFX</a:t>
            </a: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 </a:t>
            </a:r>
            <a:r>
              <a:rPr lang="de-DE" sz="1200" b="0" strike="noStrike" spc="-1" dirty="0" err="1" smtClean="0">
                <a:solidFill>
                  <a:srgbClr val="FFFFFF"/>
                </a:solidFill>
                <a:latin typeface="Roboto Light"/>
                <a:ea typeface="Roboto Light"/>
              </a:rPr>
              <a:t>Canvas</a:t>
            </a: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einfaches Zeichnen von </a:t>
            </a:r>
            <a:r>
              <a:rPr lang="de-DE" sz="1200" b="0" strike="noStrike" spc="-1" dirty="0" err="1" smtClean="0">
                <a:solidFill>
                  <a:srgbClr val="FFFFFF"/>
                </a:solidFill>
                <a:latin typeface="Roboto Light"/>
                <a:ea typeface="Roboto Light"/>
              </a:rPr>
              <a:t>Tiles</a:t>
            </a: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 für Spielfelder</a:t>
            </a: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Darstellung von Animationen/ Bewegungen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 smtClean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Lokales Speichern: im JSON Format</a:t>
            </a: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Einheitliches De-/</a:t>
            </a:r>
            <a:r>
              <a:rPr lang="de-DE" sz="1200" b="0" strike="noStrike" spc="-1" dirty="0" err="1" smtClean="0">
                <a:solidFill>
                  <a:srgbClr val="FFFFFF"/>
                </a:solidFill>
                <a:latin typeface="Roboto Light"/>
                <a:ea typeface="Roboto Light"/>
              </a:rPr>
              <a:t>Serialisieren</a:t>
            </a: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 der Armeeobjekte</a:t>
            </a: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 smtClean="0">
              <a:solidFill>
                <a:srgbClr val="FFFFFF"/>
              </a:solidFill>
              <a:latin typeface="Roboto Light"/>
              <a:ea typeface="Roboto Ligh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Performance:</a:t>
            </a: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r>
              <a:rPr lang="de-DE" sz="1200" b="0" strike="noStrike" spc="-1" dirty="0" smtClean="0">
                <a:solidFill>
                  <a:srgbClr val="FFFFFF"/>
                </a:solidFill>
                <a:latin typeface="Roboto Light"/>
                <a:ea typeface="Roboto Light"/>
              </a:rPr>
              <a:t>Reduzieren von </a:t>
            </a:r>
            <a:r>
              <a:rPr lang="de-DE" sz="1200" b="0" strike="noStrike" spc="-1" dirty="0" err="1" smtClean="0">
                <a:solidFill>
                  <a:srgbClr val="FFFFFF"/>
                </a:solidFill>
                <a:latin typeface="Roboto Light"/>
                <a:ea typeface="Roboto Light"/>
              </a:rPr>
              <a:t>MemoryLeaks</a:t>
            </a: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 smtClean="0">
              <a:latin typeface="+mn-lt"/>
            </a:endParaRPr>
          </a:p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 smtClean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97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Beobachtungsmodus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Augen Button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a</a:t>
            </a: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smtClean="0">
                <a:latin typeface="Arial"/>
              </a:rPr>
              <a:t>b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012032" y="2330100"/>
            <a:ext cx="4072681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Release </a:t>
            </a:r>
            <a:r>
              <a:rPr lang="de-DE" sz="3600" b="0" strike="noStrike" spc="-1" dirty="0" smtClean="0">
                <a:solidFill>
                  <a:srgbClr val="FFFFFF"/>
                </a:solidFill>
                <a:latin typeface="+mj-lt"/>
                <a:ea typeface="Roboto Light"/>
              </a:rPr>
              <a:t>3</a:t>
            </a:r>
            <a:r>
              <a:rPr lang="de-DE" sz="3200" b="0" strike="noStrike" spc="-1" dirty="0" smtClean="0">
                <a:solidFill>
                  <a:srgbClr val="000000"/>
                </a:solidFill>
                <a:latin typeface="+mj-lt"/>
                <a:ea typeface="Roboto Light"/>
              </a:rPr>
              <a:t> 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spc="-1" dirty="0" err="1" smtClean="0">
                <a:solidFill>
                  <a:srgbClr val="FFFFFF"/>
                </a:solidFill>
                <a:ea typeface="Roboto Thin"/>
              </a:rPr>
              <a:t>Scrum</a:t>
            </a:r>
            <a:r>
              <a:rPr lang="de-DE" sz="1800" b="0" strike="noStrike" spc="-1" dirty="0" smtClean="0">
                <a:solidFill>
                  <a:srgbClr val="FFFFFF"/>
                </a:solidFill>
                <a:ea typeface="Roboto Thin"/>
              </a:rPr>
              <a:t> </a:t>
            </a:r>
            <a:r>
              <a:rPr lang="de-DE" sz="1800" b="0" strike="noStrike" spc="-1" dirty="0">
                <a:solidFill>
                  <a:srgbClr val="FFFFFF"/>
                </a:solidFill>
                <a:ea typeface="Roboto Thin"/>
              </a:rPr>
              <a:t>Master : </a:t>
            </a:r>
            <a:r>
              <a:rPr lang="de-DE" spc="-1" dirty="0" smtClean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spc="-1" dirty="0" smtClean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: </a:t>
            </a:r>
            <a:r>
              <a:rPr lang="de-DE" spc="-1" dirty="0" smtClean="0">
                <a:solidFill>
                  <a:srgbClr val="FFFFFF"/>
                </a:solidFill>
                <a:ea typeface="Roboto Thin"/>
              </a:rPr>
              <a:t>Keanu Stückrad</a:t>
            </a:r>
            <a:endParaRPr lang="de-DE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 smtClean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 smtClean="0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 smtClean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 smtClean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 smtClean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 smtClean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 smtClean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 smtClean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643443276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</a:t>
                      </a:r>
                      <a:r>
                        <a:rPr lang="de-DE" sz="1800" b="1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5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</a:t>
                      </a:r>
                      <a:r>
                        <a:rPr lang="de-DE" sz="1800" b="1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6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3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</a:t>
                      </a: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</a:t>
                      </a: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</a:t>
                      </a: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</a:t>
                      </a: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</a:t>
                      </a: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 smtClean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  <a:endParaRPr lang="de-DE" sz="1800" b="0" strike="noStrike" spc="-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5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Sprintziel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64160" y="2460960"/>
            <a:ext cx="97516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 smtClean="0">
                <a:solidFill>
                  <a:srgbClr val="FFFFFF"/>
                </a:solidFill>
                <a:latin typeface="+mj-lt"/>
                <a:ea typeface="Roboto"/>
              </a:rPr>
              <a:t>„TODO“</a:t>
            </a:r>
            <a:endParaRPr lang="de-DE" sz="3200" b="0" strike="noStrike" spc="-1" dirty="0">
              <a:latin typeface="+mj-lt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26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5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27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5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28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 smtClean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5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29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smtClean="0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5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520883" y="150282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TODO – TODO% 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der Core Funktionalität des Releases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79% 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30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+mj-ea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+mj-ea"/>
              </a:rPr>
              <a:t>6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+mj-ea"/>
              </a:rPr>
              <a:t>- Sprintziel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1474200" y="1493280"/>
            <a:ext cx="7131960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Abschließen der Aufgaben aus Sprint </a:t>
            </a:r>
            <a:r>
              <a:rPr lang="de-DE" sz="2800" b="0" strike="noStrike" spc="-1" dirty="0" smtClean="0">
                <a:solidFill>
                  <a:srgbClr val="FFFFFF"/>
                </a:solidFill>
                <a:ea typeface="Roboto Light"/>
              </a:rPr>
              <a:t>5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 Einarbeiten der übrigen Features für das </a:t>
            </a:r>
            <a:r>
              <a:rPr lang="de-DE" sz="2800" b="0" strike="noStrike" spc="-1" dirty="0" smtClean="0">
                <a:solidFill>
                  <a:srgbClr val="FFFFFF"/>
                </a:solidFill>
                <a:ea typeface="Roboto Light"/>
              </a:rPr>
              <a:t>3 </a:t>
            </a:r>
            <a:r>
              <a:rPr lang="de-DE" sz="2800" b="0" strike="noStrike" spc="-1" dirty="0">
                <a:solidFill>
                  <a:srgbClr val="FFFFFF"/>
                </a:solidFill>
                <a:ea typeface="Roboto Light"/>
              </a:rPr>
              <a:t>Release </a:t>
            </a:r>
            <a:endParaRPr lang="de-DE" sz="2800" b="0" strike="noStrike" spc="-1" dirty="0"/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2800" b="0" strike="noStrike" spc="-1" dirty="0" smtClean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2800" b="0" strike="noStrike" spc="-1" dirty="0"/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31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6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 smtClean="0">
                  <a:solidFill>
                    <a:srgbClr val="FFFFFF"/>
                  </a:solidFill>
                  <a:ea typeface="Roboto Thin"/>
                </a:rPr>
                <a:t>32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6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33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dirty="0" smtClean="0">
                <a:solidFill>
                  <a:srgbClr val="FFFFFF"/>
                </a:solidFill>
                <a:ea typeface="Roboto Black"/>
              </a:rPr>
              <a:t>Woche 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Sprint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6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Projektverlauf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34</a:t>
              </a:fld>
              <a:endParaRPr lang="de-DE" sz="1200" b="0" strike="noStrike" spc="-1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cap="small" spc="-1" smtClean="0">
                <a:solidFill>
                  <a:srgbClr val="FFFFFF"/>
                </a:solidFill>
                <a:ea typeface="Roboto Black"/>
              </a:rPr>
              <a:t>Woche II</a:t>
            </a:r>
            <a:endParaRPr lang="de-DE" sz="2800" cap="small" dirty="0"/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Release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3 </a:t>
            </a: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- </a:t>
            </a: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Fazit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8612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Anforderungen an das </a:t>
            </a: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Release 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erfüllt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TODO: Weiteres?</a:t>
            </a:r>
            <a:endParaRPr lang="de-DE" sz="3200" b="0" strike="noStrike" spc="-1" dirty="0"/>
          </a:p>
          <a:p>
            <a:pPr algn="ctr">
              <a:lnSpc>
                <a:spcPct val="150000"/>
              </a:lnSpc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82% 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Code </a:t>
            </a:r>
            <a:r>
              <a:rPr lang="de-DE" sz="3200" b="0" strike="noStrike" spc="-1" dirty="0" err="1">
                <a:solidFill>
                  <a:srgbClr val="FFFFFF"/>
                </a:solidFill>
                <a:ea typeface="Roboto Light"/>
              </a:rPr>
              <a:t>Coverage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35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Technische Entscheidung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160" y="15040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lang="de-DE" sz="3200" b="0" strike="noStrike" spc="-1" dirty="0" smtClean="0">
                <a:solidFill>
                  <a:srgbClr val="FFFFFF"/>
                </a:solidFill>
                <a:ea typeface="Roboto Light"/>
              </a:rPr>
              <a:t>TODO</a:t>
            </a:r>
            <a:endParaRPr lang="de-DE" sz="32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36</a:t>
              </a:fld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 smtClean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37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 smtClean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4913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Neue Assets für die Grasfelder </a:t>
            </a:r>
            <a:endParaRPr lang="de-DE" sz="2400" b="0" strike="noStrike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652735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 smtClean="0">
                <a:solidFill>
                  <a:srgbClr val="FFFFFF"/>
                </a:solidFill>
                <a:ea typeface="Roboto"/>
              </a:rPr>
              <a:t>Exkremnte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 smtClean="0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77900" y="1452092"/>
            <a:ext cx="4316170" cy="10458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 smtClean="0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 smtClean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licensed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 smtClean="0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 smtClean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 smtClean="0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 smtClean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 smtClean="0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 smtClean="0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 smtClean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licensed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198124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Lehen Sie sich nun zurück </a:t>
            </a: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 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genießen Sie </a:t>
            </a: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die 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Live Vorführung </a:t>
            </a:r>
            <a:endParaRPr lang="de-DE" sz="2400" b="0" strike="noStrike" spc="-1" dirty="0" smtClean="0">
              <a:solidFill>
                <a:srgbClr val="FFFFFF"/>
              </a:solidFill>
              <a:ea typeface="Roboto Light"/>
            </a:endParaRP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ihres 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zukünftigen Produktes</a:t>
            </a: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!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 smtClean="0">
                <a:solidFill>
                  <a:srgbClr val="FFFFFF"/>
                </a:solidFill>
                <a:ea typeface="Roboto Light"/>
              </a:rPr>
              <a:t>TODO: Umschreiben?</a:t>
            </a:r>
            <a:endParaRPr lang="de-DE" sz="24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b="1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 smtClean="0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 smtClean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 smtClean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</a:t>
                </a:r>
                <a:r>
                  <a:rPr lang="de-DE" sz="1200" spc="-1" dirty="0" smtClean="0">
                    <a:solidFill>
                      <a:srgbClr val="FFFFFF"/>
                    </a:solidFill>
                    <a:ea typeface="Roboto Thin"/>
                  </a:rPr>
                  <a:t>Müller</a:t>
                </a:r>
                <a:r>
                  <a:rPr lang="de-DE" sz="1200" b="1" strike="noStrike" spc="-1" dirty="0" smtClean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 smtClean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809</Words>
  <Application>Microsoft Macintosh PowerPoint</Application>
  <PresentationFormat>Benutzerdefiniert</PresentationFormat>
  <Paragraphs>368</Paragraphs>
  <Slides>38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8" baseType="lpstr"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196</cp:revision>
  <dcterms:created xsi:type="dcterms:W3CDTF">2019-06-02T16:58:13Z</dcterms:created>
  <dcterms:modified xsi:type="dcterms:W3CDTF">2019-08-07T15:06:32Z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